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471" r:id="rId42"/>
    <p:sldId id="472" r:id="rId43"/>
    <p:sldId id="473" r:id="rId44"/>
    <p:sldId id="378" r:id="rId45"/>
    <p:sldId id="460" r:id="rId46"/>
    <p:sldId id="461" r:id="rId47"/>
    <p:sldId id="462" r:id="rId48"/>
    <p:sldId id="463" r:id="rId49"/>
    <p:sldId id="464" r:id="rId50"/>
    <p:sldId id="465" r:id="rId51"/>
    <p:sldId id="466" r:id="rId52"/>
    <p:sldId id="467" r:id="rId53"/>
    <p:sldId id="468" r:id="rId54"/>
    <p:sldId id="469" r:id="rId55"/>
    <p:sldId id="470"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4"/>
    <p:restoredTop sz="84066"/>
  </p:normalViewPr>
  <p:slideViewPr>
    <p:cSldViewPr>
      <p:cViewPr varScale="1">
        <p:scale>
          <a:sx n="81" d="100"/>
          <a:sy n="81" d="100"/>
        </p:scale>
        <p:origin x="144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handoutMaster" Target="handoutMasters/handout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7/17/2017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4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9676</TotalTime>
  <Words>5765</Words>
  <Application>Microsoft Office PowerPoint</Application>
  <PresentationFormat>On-screen Show (4:3)</PresentationFormat>
  <Paragraphs>1114</Paragraphs>
  <Slides>111</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ＭＳ Ｐゴシック</vt:lpstr>
      <vt:lpstr>Arial</vt:lpstr>
      <vt:lpstr>Arial Unicode MS</vt:lpstr>
      <vt:lpstr>Century Gothic</vt:lpstr>
      <vt:lpstr>Comic Sans MS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426</cp:revision>
  <cp:lastPrinted>2010-06-15T20:49:49Z</cp:lastPrinted>
  <dcterms:created xsi:type="dcterms:W3CDTF">2015-08-09T14:46:48Z</dcterms:created>
  <dcterms:modified xsi:type="dcterms:W3CDTF">2017-07-18T04:26:44Z</dcterms:modified>
  <cp:category/>
</cp:coreProperties>
</file>